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848" y="997709"/>
            <a:ext cx="9966960" cy="3035808"/>
          </a:xfrm>
        </p:spPr>
        <p:txBody>
          <a:bodyPr/>
          <a:lstStyle/>
          <a:p>
            <a:r>
              <a:rPr lang="de-DE" dirty="0" smtClean="0"/>
              <a:t>Übernachtung </a:t>
            </a:r>
            <a:br>
              <a:rPr lang="de-DE" dirty="0" smtClean="0"/>
            </a:br>
            <a:r>
              <a:rPr lang="de-DE" sz="4500" dirty="0" smtClean="0"/>
              <a:t>des offenen </a:t>
            </a:r>
            <a:r>
              <a:rPr lang="de-DE" sz="4500" dirty="0" err="1" smtClean="0"/>
              <a:t>treffs</a:t>
            </a:r>
            <a:r>
              <a:rPr lang="de-DE" sz="4500" dirty="0" smtClean="0"/>
              <a:t> im CVJM Jöllenbeck</a:t>
            </a:r>
            <a:endParaRPr lang="de-DE" sz="45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9848" y="2951480"/>
            <a:ext cx="9382252" cy="3906520"/>
          </a:xfrm>
        </p:spPr>
        <p:txBody>
          <a:bodyPr>
            <a:normAutofit fontScale="92500" lnSpcReduction="10000"/>
          </a:bodyPr>
          <a:lstStyle/>
          <a:p>
            <a:endParaRPr lang="de-DE" sz="2400" dirty="0" smtClean="0">
              <a:solidFill>
                <a:srgbClr val="FF0000"/>
              </a:solidFill>
            </a:endParaRPr>
          </a:p>
          <a:p>
            <a:endParaRPr lang="de-DE" sz="2400" dirty="0"/>
          </a:p>
          <a:p>
            <a:r>
              <a:rPr lang="de-DE" sz="2400" dirty="0" smtClean="0"/>
              <a:t>Wann: </a:t>
            </a:r>
            <a:r>
              <a:rPr lang="de-DE" sz="2400" dirty="0" smtClean="0"/>
              <a:t>	</a:t>
            </a:r>
            <a:r>
              <a:rPr lang="de-DE" sz="2400" dirty="0" smtClean="0"/>
              <a:t>	</a:t>
            </a:r>
            <a:r>
              <a:rPr lang="de-DE" sz="2400" b="1" dirty="0" smtClean="0"/>
              <a:t>Freitag</a:t>
            </a:r>
            <a:r>
              <a:rPr lang="de-DE" sz="2400" b="1" dirty="0" smtClean="0"/>
              <a:t>, 08.Februar bis Samstag, 09.Februar 2019</a:t>
            </a:r>
          </a:p>
          <a:p>
            <a:r>
              <a:rPr lang="de-DE" sz="2400" b="1" dirty="0" smtClean="0"/>
              <a:t>		</a:t>
            </a:r>
            <a:endParaRPr lang="de-DE" sz="2400" dirty="0" smtClean="0"/>
          </a:p>
          <a:p>
            <a:r>
              <a:rPr lang="de-DE" sz="2400" dirty="0" smtClean="0"/>
              <a:t>Was:		O Sportpark Enger</a:t>
            </a:r>
          </a:p>
          <a:p>
            <a:r>
              <a:rPr lang="de-DE" sz="2400" dirty="0" smtClean="0"/>
              <a:t>		O leckeres Essen</a:t>
            </a:r>
          </a:p>
          <a:p>
            <a:r>
              <a:rPr lang="de-DE" sz="2400" dirty="0" smtClean="0"/>
              <a:t>		O Gemeinschaft</a:t>
            </a:r>
          </a:p>
          <a:p>
            <a:r>
              <a:rPr lang="de-DE" sz="2400" dirty="0" smtClean="0"/>
              <a:t>		O nächtliche Rallye …</a:t>
            </a:r>
            <a:r>
              <a:rPr lang="de-DE" sz="2800" dirty="0" smtClean="0"/>
              <a:t> </a:t>
            </a:r>
            <a:endParaRPr lang="de-DE" sz="2800" dirty="0" smtClean="0"/>
          </a:p>
          <a:p>
            <a:r>
              <a:rPr lang="de-DE" sz="1900" dirty="0"/>
              <a:t>	</a:t>
            </a:r>
            <a:r>
              <a:rPr lang="de-DE" sz="1900" dirty="0" smtClean="0"/>
              <a:t>	</a:t>
            </a:r>
            <a:r>
              <a:rPr lang="de-DE" sz="1900" dirty="0"/>
              <a:t>	</a:t>
            </a:r>
            <a:r>
              <a:rPr lang="de-DE" sz="1900" dirty="0" smtClean="0"/>
              <a:t>	</a:t>
            </a:r>
            <a:endParaRPr lang="de-DE" sz="1900" dirty="0"/>
          </a:p>
        </p:txBody>
      </p:sp>
      <p:sp>
        <p:nvSpPr>
          <p:cNvPr id="4" name="Textfeld 3"/>
          <p:cNvSpPr txBox="1"/>
          <p:nvPr/>
        </p:nvSpPr>
        <p:spPr>
          <a:xfrm rot="20300660">
            <a:off x="6328810" y="4845594"/>
            <a:ext cx="386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Anmeldungen jetzt </a:t>
            </a:r>
          </a:p>
          <a:p>
            <a:r>
              <a:rPr lang="de-DE" sz="2400" b="1" dirty="0" smtClean="0"/>
              <a:t>im CVJM- Jöllenbeck, </a:t>
            </a:r>
            <a:r>
              <a:rPr lang="de-DE" sz="2400" b="1" dirty="0" err="1" smtClean="0"/>
              <a:t>Schwagerstraße</a:t>
            </a:r>
            <a:r>
              <a:rPr lang="de-DE" sz="2400" b="1" dirty="0" smtClean="0"/>
              <a:t> 9 </a:t>
            </a:r>
            <a:endParaRPr lang="de-DE" sz="2400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423" y="1308493"/>
            <a:ext cx="3612277" cy="15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3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480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11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Holzart</vt:lpstr>
      <vt:lpstr>Übernachtung  des offenen treffs im CVJM Jöllenbeck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OT-Übernachtung</dc:title>
  <dc:creator>Julia Bähr</dc:creator>
  <cp:lastModifiedBy>Julia Bähr</cp:lastModifiedBy>
  <cp:revision>7</cp:revision>
  <dcterms:created xsi:type="dcterms:W3CDTF">2019-01-16T08:19:37Z</dcterms:created>
  <dcterms:modified xsi:type="dcterms:W3CDTF">2019-01-17T08:13:19Z</dcterms:modified>
</cp:coreProperties>
</file>